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64" r:id="rId6"/>
    <p:sldId id="273" r:id="rId7"/>
    <p:sldId id="268" r:id="rId8"/>
    <p:sldId id="265" r:id="rId9"/>
    <p:sldId id="266" r:id="rId10"/>
    <p:sldId id="258" r:id="rId11"/>
    <p:sldId id="259" r:id="rId12"/>
    <p:sldId id="260" r:id="rId13"/>
    <p:sldId id="267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Trebuchet MS" panose="020B070302020209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94363"/>
  </p:normalViewPr>
  <p:slideViewPr>
    <p:cSldViewPr snapToGrid="0" snapToObjects="1">
      <p:cViewPr varScale="1">
        <p:scale>
          <a:sx n="197" d="100"/>
          <a:sy n="197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poku-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27bb46454387167bdba82996ce815fe7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7cb4d06ca3e5a469da7a8ae96bcdd9c3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17676f81663f1a734cd8846a9589bf5?noload=true" TargetMode="External"/><Relationship Id="rId4" Type="http://schemas.openxmlformats.org/officeDocument/2006/relationships/hyperlink" Target="https://code.earthengine.google.com/e3470e3f58a3b05d4404fa0486453c0f?noload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3470e3f58a3b05d4404fa0486453c0f?noload=tru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code.earthengine.google.com/fc1659b3eda53d3029270b7d620242d5?noload=true" TargetMode="External"/><Relationship Id="rId4" Type="http://schemas.openxmlformats.org/officeDocument/2006/relationships/hyperlink" Target="https://code.earthengine.google.com/00dff60a085aa8c8830029e931040d27?noload=tru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c349e4586f872efc79d62db1b6ad7ae9?noloa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c508f55c186ff4dc64a9567ede8fe6b?noload=true" TargetMode="External"/><Relationship Id="rId4" Type="http://schemas.openxmlformats.org/officeDocument/2006/relationships/hyperlink" Target="https://code.earthengine.google.com/562390bd0732ddec673826773741b84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cs typeface="Open Sans"/>
              </a:rPr>
              <a:t>Ernest Opoku-Kwarteng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eopoku-kwarteng@ug.edu.gh</a:t>
            </a:r>
            <a:b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100" dirty="0">
                <a:ea typeface="Source Sans Pro"/>
              </a:rPr>
              <a:t>We will apply all the </a:t>
            </a:r>
            <a:r>
              <a:rPr lang="en-GB" dirty="0"/>
              <a:t>knowledge</a:t>
            </a:r>
            <a:r>
              <a:rPr lang="en-GB" sz="2100" dirty="0">
                <a:ea typeface="Source Sans Pro"/>
              </a:rPr>
              <a:t> in the following ;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map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cloud-masking </a:t>
            </a: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ea typeface="Source Sans Pro"/>
                <a:sym typeface="Source Sans Pro"/>
              </a:rPr>
              <a:t>Create a chart of average NDVI values for a given farm over 1 year.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API</a:t>
            </a: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Use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Time Series Analysis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192C6C4D-99EF-A741-B534-C51A438643BB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3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35C91FE9-C4BC-164E-B200-A265BE9A8F23}"/>
              </a:ext>
            </a:extLst>
          </p:cNvPr>
          <p:cNvSpPr/>
          <p:nvPr/>
        </p:nvSpPr>
        <p:spPr>
          <a:xfrm>
            <a:off x="2513526" y="4680294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First load the script that you want to make into an App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Editor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dialog, choose an App name, select a Google Cloud Project, and specify the location of the App's source code</a:t>
            </a:r>
          </a:p>
          <a:p>
            <a:pPr marL="101600" indent="0">
              <a:buNone/>
            </a:pP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the button to complete 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your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 by clicking the Apps button above the script section in the Code Editor. 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Graphical User Interface (GUI) on its 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While the base elements (map, task pane, etc.)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Three different classes of elements can be added to the existing GUI: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There are a variety of widgets for building or customizing UIs.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can only be added to a panel once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You can specify a function to be called when a user clicks the button</a:t>
            </a: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2E6ADF48-4856-2C46-8C8B-93B96003F94B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like the Slider widget, but handles dates 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C88E789D-3CDB-4A44-837D-538529389E59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7C33-3016-B14E-ABB0-E3F5E8AD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77" y="88405"/>
            <a:ext cx="7741630" cy="619685"/>
          </a:xfrm>
        </p:spPr>
        <p:txBody>
          <a:bodyPr/>
          <a:lstStyle/>
          <a:p>
            <a:r>
              <a:rPr lang="en-GB" sz="2400" dirty="0" err="1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ui.Map.Linker</a:t>
            </a:r>
            <a:br>
              <a:rPr lang="en-GB" dirty="0"/>
            </a:b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E62E-05E1-154F-8BDE-5CE7A8D98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50" y="280805"/>
            <a:ext cx="4087274" cy="1772185"/>
          </a:xfrm>
        </p:spPr>
        <p:txBody>
          <a:bodyPr/>
          <a:lstStyle/>
          <a:p>
            <a:r>
              <a:rPr lang="en-GB" dirty="0"/>
              <a:t>The linker is not a </a:t>
            </a:r>
            <a:r>
              <a:rPr lang="en-GB" dirty="0" err="1"/>
              <a:t>styleable</a:t>
            </a:r>
            <a:r>
              <a:rPr lang="en-GB" dirty="0"/>
              <a:t> widget. It is a behind-the-scenes utility that can be used to synchronize the movement of multiple </a:t>
            </a:r>
            <a:r>
              <a:rPr lang="en-GB" dirty="0" err="1"/>
              <a:t>ui.Map</a:t>
            </a:r>
            <a:r>
              <a:rPr lang="en-GB" dirty="0"/>
              <a:t> instances</a:t>
            </a:r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C32C8-95CF-3446-ABB3-DF02CC21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60" y="81006"/>
            <a:ext cx="4756034" cy="1881541"/>
          </a:xfrm>
          <a:prstGeom prst="rect">
            <a:avLst/>
          </a:prstGeom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771C5A99-5D32-344A-9A9B-E67BACDC4DC0}"/>
              </a:ext>
            </a:extLst>
          </p:cNvPr>
          <p:cNvSpPr/>
          <p:nvPr/>
        </p:nvSpPr>
        <p:spPr>
          <a:xfrm>
            <a:off x="2583450" y="1927810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70971-1BF0-064B-A953-71A0B4501402}"/>
              </a:ext>
            </a:extLst>
          </p:cNvPr>
          <p:cNvSpPr/>
          <p:nvPr/>
        </p:nvSpPr>
        <p:spPr>
          <a:xfrm>
            <a:off x="270943" y="2278004"/>
            <a:ext cx="1787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ui.SplitPanel</a:t>
            </a:r>
            <a:endParaRPr lang="en-GB" sz="24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3A2D3E-5398-F74A-83AC-90FB03F9BF64}"/>
              </a:ext>
            </a:extLst>
          </p:cNvPr>
          <p:cNvSpPr txBox="1">
            <a:spLocks/>
          </p:cNvSpPr>
          <p:nvPr/>
        </p:nvSpPr>
        <p:spPr>
          <a:xfrm>
            <a:off x="-120878" y="2543364"/>
            <a:ext cx="5408655" cy="20509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 </a:t>
            </a:r>
            <a:r>
              <a:rPr lang="en-GB" dirty="0" err="1"/>
              <a:t>ui.SplitPanel</a:t>
            </a:r>
            <a:r>
              <a:rPr lang="en-GB" dirty="0"/>
              <a:t> is useful for comparing things side-by-side. The advantage of a </a:t>
            </a:r>
            <a:r>
              <a:rPr lang="en-GB" dirty="0" err="1"/>
              <a:t>ui.SplitPanel</a:t>
            </a:r>
            <a:r>
              <a:rPr lang="en-GB" dirty="0"/>
              <a:t> over two ordinary panels is that a handle can be used to achieve a wipe transition between the panels in a </a:t>
            </a:r>
            <a:r>
              <a:rPr lang="en-GB" dirty="0" err="1"/>
              <a:t>ui.SplitPanel</a:t>
            </a:r>
            <a:endParaRPr lang="en-GH" dirty="0"/>
          </a:p>
        </p:txBody>
      </p:sp>
      <p:sp>
        <p:nvSpPr>
          <p:cNvPr id="10" name="Rectangle 9">
            <a:hlinkClick r:id="rId3" tooltip="Try  in Code Editor"/>
            <a:extLst>
              <a:ext uri="{FF2B5EF4-FFF2-40B4-BE49-F238E27FC236}">
                <a16:creationId xmlns:a16="http://schemas.microsoft.com/office/drawing/2014/main" id="{66884993-413E-FA43-9F61-6D2099F4E9C6}"/>
              </a:ext>
            </a:extLst>
          </p:cNvPr>
          <p:cNvSpPr/>
          <p:nvPr/>
        </p:nvSpPr>
        <p:spPr>
          <a:xfrm>
            <a:off x="2525963" y="4286489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9A4D4-C23B-E64F-A4D6-653A3ECFF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8" y="2106488"/>
            <a:ext cx="2490281" cy="24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3136"/>
            <a:ext cx="914400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400" dirty="0"/>
              <a:t> </a:t>
            </a:r>
            <a:r>
              <a:rPr lang="en-GB" sz="1600" dirty="0"/>
              <a:t>Events are fired by user interaction with a widget or a programmatic change to a widget. To do something when the event occurs, register a </a:t>
            </a:r>
            <a:r>
              <a:rPr lang="en-GB" sz="1600" dirty="0" err="1"/>
              <a:t>callback</a:t>
            </a:r>
            <a:r>
              <a:rPr lang="en-GB" sz="1600" dirty="0"/>
              <a:t> function on the widget with either </a:t>
            </a:r>
            <a:r>
              <a:rPr lang="en-GB" sz="1600" dirty="0" err="1"/>
              <a:t>onClick</a:t>
            </a:r>
            <a:r>
              <a:rPr lang="en-GB" sz="1600" dirty="0"/>
              <a:t>() (for </a:t>
            </a:r>
            <a:r>
              <a:rPr lang="en-GB" sz="1600" dirty="0" err="1"/>
              <a:t>ui.Map</a:t>
            </a:r>
            <a:r>
              <a:rPr lang="en-GB" sz="1600" dirty="0"/>
              <a:t> or </a:t>
            </a:r>
            <a:r>
              <a:rPr lang="en-GB" sz="1600" dirty="0" err="1"/>
              <a:t>ui.Button</a:t>
            </a:r>
            <a:r>
              <a:rPr lang="en-GB" sz="1600" dirty="0"/>
              <a:t>) or </a:t>
            </a:r>
            <a:r>
              <a:rPr lang="en-GB" sz="1600" dirty="0" err="1"/>
              <a:t>onChange</a:t>
            </a:r>
            <a:r>
              <a:rPr lang="en-GB" sz="1600" dirty="0"/>
              <a:t>() (everything else).</a:t>
            </a:r>
            <a:endParaRPr lang="en-GH" sz="16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1879622"/>
            <a:ext cx="5421974" cy="2658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hlinkClick r:id="rId3" tooltip="Try  in Code Editor "/>
            <a:extLst>
              <a:ext uri="{FF2B5EF4-FFF2-40B4-BE49-F238E27FC236}">
                <a16:creationId xmlns:a16="http://schemas.microsoft.com/office/drawing/2014/main" id="{294A3FD2-1E73-1A46-92A8-E150F6FDF3EE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Each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screen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>
                <a:ea typeface="Source Sans Pro"/>
              </a:rPr>
              <a:t>Layouts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6" name="Rectangle 5">
            <a:hlinkClick r:id="rId4" tooltip="Try  in Code Editor "/>
            <a:extLst>
              <a:ext uri="{FF2B5EF4-FFF2-40B4-BE49-F238E27FC236}">
                <a16:creationId xmlns:a16="http://schemas.microsoft.com/office/drawing/2014/main" id="{7B72167A-6F0F-5D4B-B1D7-7B5451D7A670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827</Words>
  <Application>Microsoft Macintosh PowerPoint</Application>
  <PresentationFormat>On-screen Show (16:9)</PresentationFormat>
  <Paragraphs>94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Source Sans Pro</vt:lpstr>
      <vt:lpstr>Menlo</vt:lpstr>
      <vt:lpstr>Trebuchet MS</vt:lpstr>
      <vt:lpstr>Open Sans</vt:lpstr>
      <vt:lpstr>Calibri</vt:lpstr>
      <vt:lpstr>Arial</vt:lpstr>
      <vt:lpstr>Cerimon template</vt:lpstr>
      <vt:lpstr>TIME SERIES AND USER INTERFACE CUSTOMISATION IN GOOGLE EARTH ENGINE   Ernest Opoku-Kwarteng eopoku-kwarteng@ug.edu.gh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ui.Map.Linker </vt:lpstr>
      <vt:lpstr>Events</vt:lpstr>
      <vt:lpstr>Panels and Layouts </vt:lpstr>
      <vt:lpstr>Panels and Layouts 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33</cp:revision>
  <dcterms:modified xsi:type="dcterms:W3CDTF">2021-09-30T08:21:08Z</dcterms:modified>
</cp:coreProperties>
</file>